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900" userDrawn="1">
          <p15:clr>
            <a:srgbClr val="A4A3A4"/>
          </p15:clr>
        </p15:guide>
        <p15:guide id="3" pos="5125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952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5760" userDrawn="1">
          <p15:clr>
            <a:srgbClr val="A4A3A4"/>
          </p15:clr>
        </p15:guide>
        <p15:guide id="8" orient="horz" pos="1383" userDrawn="1">
          <p15:clr>
            <a:srgbClr val="A4A3A4"/>
          </p15:clr>
        </p15:guide>
        <p15:guide id="9" orient="horz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1B"/>
    <a:srgbClr val="0072BD"/>
    <a:srgbClr val="77A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24" y="19"/>
      </p:cViewPr>
      <p:guideLst>
        <p:guide orient="horz" pos="2880"/>
        <p:guide pos="3900"/>
        <p:guide pos="5125"/>
        <p:guide pos="6100"/>
        <p:guide orient="horz" pos="9525"/>
        <p:guide pos="6690"/>
        <p:guide orient="horz" pos="5760"/>
        <p:guide orient="horz" pos="1383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9226</TotalTime>
  <Words>3384</Words>
  <Application>Microsoft Office PowerPoint</Application>
  <PresentationFormat>自定义</PresentationFormat>
  <Paragraphs>948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3290707042@qq.com</cp:lastModifiedBy>
  <cp:revision>388</cp:revision>
  <dcterms:created xsi:type="dcterms:W3CDTF">2021-03-11T12:36:33Z</dcterms:created>
  <dcterms:modified xsi:type="dcterms:W3CDTF">2021-03-30T01:13:39Z</dcterms:modified>
</cp:coreProperties>
</file>